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AB87F0C-C1A2-4D9D-8815-FC58C0F997D1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120" cy="371808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560" cy="4463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1560" cy="491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EE23A3-819B-4896-80C4-6E3E8D5CADDB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120" cy="371808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560" cy="4463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1560" cy="491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86318B-3A5F-43D1-9600-BF0E0AFEC7E6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EDB1D3-1CDA-47C3-854E-91C8D107353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55E15F-F06F-46E5-AA8D-1BB9553BDA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7A3AF8-2709-49AB-86CF-1550E8BB2E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EA8F77-8FE6-4028-AC41-51976F71D0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3842F0-6A81-40DB-B540-D84DC526C8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188C77-E992-4E32-B67A-81A177FD8A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04BB0A-FC85-4017-854D-7D743BEEF6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0421FA-8FEE-45DD-A5DB-EC10EB184C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4BD656-C31E-435D-B622-68510FF0E2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507FFE-C95B-446E-9AFB-3A1F1CB55D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6A3859-E853-4B5B-927A-48D10FBC22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DA414E-5062-4E3D-B517-EBD1CD0FC1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7A05FB-EFB1-4E4B-A388-1D9F9BBFC4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872AF4-27C2-49A8-B2BB-2D06189067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37F4F7-867A-437D-B879-24861C5BDF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888D65-8F6B-4478-86C0-57D13942E66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F61D8D-F5B4-460F-97C2-4663494A42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1225FE-E4FD-40EF-97D9-BE75E9279A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6B623D-58CC-4E92-B7BE-4659D48B49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DAA916-31F5-4C2A-949E-D0AD9A9ADB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264A6-8567-4B81-BD17-E0CE8DE327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79F76F-F0A1-412F-99B9-DE5A086EA0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038608-B34A-4918-BC85-DE6177E16A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054414-AF6A-42D8-928E-D459C2B0F3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30240" cy="3556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2240" cy="355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960" cy="57348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18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7160" cy="5504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7160" cy="615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2E2D59-DEF7-454E-8EFD-895E53FD0638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624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30240" cy="3556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2240" cy="355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960" cy="57348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18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7160" cy="5504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7160" cy="615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5F21E6-FD22-4541-B1D6-CCF1F9213AD1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624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91EEA1-EC9A-4E32-B471-73EB7914991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9EE837-45D4-4FF5-B585-698310A05AA3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040" cy="11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2480" cy="518544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853312-603A-42B8-B6DC-57160E1C399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03567-FB7A-4A96-869C-E319906BA64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8520" cy="289980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1040" cy="23968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CB7F8B3-FA00-42AB-A1A2-B8E0DC80A4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614ECB-E790-4593-AAEF-7CA7284F354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0760" cy="178704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676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7160" cy="35676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E4844D-935B-4009-BA8F-BCB0FC7262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A8A684-52A4-46EC-9F6C-84D2A4C3B405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40400" cy="258588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7000" cy="71676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9DD22BE-9682-4304-AD2F-B9F20BBE24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1E8947-9405-4EE5-B817-1C6D3B8A799E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40400" cy="12805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EF82150-A9F5-46E6-9FB5-98309F2C5A1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9F022A-2A27-46B6-8B20-6F2DFBC8E8F3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4680" cy="197676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6760" cy="197928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081CCA-BC94-4184-8B2E-558C950D1D2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459E11-9E4B-476C-8D5E-419ACF28EAFF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500000" cy="157356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2040" cy="215676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695C3A-22F8-4B57-B8FB-BB1A18E233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2E4E35-F7CB-4B23-81B0-E68DE5698A3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6760" cy="46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8E56DC-F4AA-479D-A752-4B86389148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49CA7D-160A-4E5B-9ECC-D4DEF997D9E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3800" cy="197676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6760" cy="7167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5840" cy="19663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6760" cy="194256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6760" cy="7167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7240" cy="197676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ACA66D-E993-4653-AFE5-6E3B6E10C00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960830-95D7-4B63-B5E7-ADB29B09AB7A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0760" cy="295704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6760" cy="304056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65AE61E-8472-47B3-85AE-9D521B641F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FE8FA2-9697-4EF5-AB38-59625400A82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67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8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8040" cy="528804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4400" cy="294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8440" cy="76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14F01F-8890-438D-A911-109E91368E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9E6AC6-3CE3-417E-8594-3DC8B1B2C74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676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4480" cy="332496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7960" cy="335016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1201547-6F5A-4BB5-BFFD-3901B492848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1BA79B-809A-43F0-B956-ACDC42CE5A6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4960" cy="442368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940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0FD24D-502C-4E4E-B492-835A40240CC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179B67-AEA6-4304-93EC-E6E8920E170A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7D2FB7-6344-4E66-880B-15946B0211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8F9CAA-8A7E-4A6B-918C-2EBE8180E799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8320" cy="466992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74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734E56-DDA0-43BD-950E-4EFFB7475B0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6C4720-7EC2-491B-8AAD-93A1DFE0E8A4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20160" cy="467748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A1D19E-50A4-44D6-B809-19306267E3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EC6AC0-42C7-4B75-A940-8705A768D0D4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4600" cy="500148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45A211-0C51-421E-8A37-490502028B0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A11615-FA2F-4969-B16C-9CFDCFC4306F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70080" cy="506376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AC7BBF-90D9-4DED-82B4-BF7D89CADAE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4A7D9B-B156-4F82-8210-10F1E78E6FFE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7160" cy="206964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192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B2EC64-CF8E-4014-9852-5BC86C8DF22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BF7F5E-0910-4715-BB75-8735C4AE3B19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7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443D20-65DD-4371-99D6-D72721AA29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7840" cy="438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8E1960-BE5B-4B36-B6BE-8A6E6170B8F6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CFA0C8-282E-40C3-A057-CB115DFED97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6320" cy="5389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49E016-3A87-42EC-A7F9-19A9DF6CAB3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040" cy="11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5680" cy="12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6120" cy="117648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14CECF-9015-4658-86BE-D184008EF86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38066D-0277-484C-AE0D-E817FF8448AB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7480" cy="179748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7480" cy="179748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7480" cy="179748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EBA4C8-E53B-4E40-B091-022929CFC81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CDB6EC-0B00-4A35-A72C-DAF83F48E53D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6160" cy="13075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9040" cy="135324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1120" cy="115452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5AE2F4-5988-4C64-8A2A-027A593EF57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8DAB01-2065-419A-9580-652F6FFF87F5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71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6520" cy="10411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4680" cy="10411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1120" cy="99756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348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B683C52-5209-41E4-9839-31FBF06AED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A42985-91D5-4EC6-8B69-D5C70D7BC922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1120" cy="441756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0114A9D-80BE-4DCA-9EE4-D92FF29187A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A0404A-CA6F-43B9-A994-4B0D9EE2B8F8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3F6F89-D341-4573-85F8-A635329FBC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81EA93-8F99-49E4-AF45-EA58EF3F6764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3000" cy="482544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79263C-0838-4928-B188-8F088517250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0C2783-19DA-4270-9160-FD6724B85CCA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3000" cy="339984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164993-6935-4DD4-9623-68DB8D92776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CC0534-A47A-458C-9DF5-9EBC66424175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9280" cy="443304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FCA1A6-DC61-4B6F-A9A2-F5E597233E3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DB6E76-61FB-4BCF-8A85-6E4957F84412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1880" cy="396792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DCE38B-03CC-48E4-BC9A-7A3353C736B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1C4A46-28B8-41DC-A608-FFDCFAC1B455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6080" cy="232416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8520" cy="215820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EF7510C-57E9-44BB-8D1A-662A5D05FE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5FA3E4-3BD5-4504-814D-39D346E14555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5680" cy="50356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AADE29-8589-45B8-B8B2-CFCF7EF6D0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B86509-9322-4BDA-8206-148A77C751F6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4600" cy="502740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1B55F0-625C-45B7-BED1-1356AE90E7B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238C6A-A7C3-44AF-8700-E5A93EA638AB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7320" cy="183420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6920" cy="555840"/>
          </a:xfrm>
          <a:custGeom>
            <a:avLst/>
            <a:gdLst>
              <a:gd name="textAreaLeft" fmla="*/ -1080 w 916920"/>
              <a:gd name="textAreaRight" fmla="*/ 917640 w 916920"/>
              <a:gd name="textAreaTop" fmla="*/ 0 h 555840"/>
              <a:gd name="textAreaBottom" fmla="*/ 557640 h 5558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6800" y="3960360"/>
            <a:ext cx="740520" cy="742680"/>
          </a:xfrm>
          <a:custGeom>
            <a:avLst/>
            <a:gdLst>
              <a:gd name="textAreaLeft" fmla="*/ -1080 w 740520"/>
              <a:gd name="textAreaRight" fmla="*/ 741240 w 740520"/>
              <a:gd name="textAreaTop" fmla="*/ 0 h 742680"/>
              <a:gd name="textAreaBottom" fmla="*/ 744480 h 7426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7840" cy="78084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820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318792-F216-4197-ABA1-E51975476C6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FF2542-9363-49B1-8A02-07E48F203E6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8280" cy="87876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620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7760" cy="2505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5760" cy="35856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0AB0D4-846F-4E52-BBFE-858CE31CD9D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241430-F27E-4A0E-93C7-C1B9DFC72049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30000" cy="13687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8200" cy="33343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2080" cy="236016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2DEA04-821C-417D-A0A0-6F7574BF914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A8C6F3-C04E-4A3F-A826-0DAFBAB39089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6200" cy="127872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9160" cy="323820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16E4EDA-87B1-49E5-A4A8-A5D18D16A3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5E4EA8-187E-4E2E-B92A-BD385D6D4268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856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850568-7708-46C8-B19F-ECAE4F5C48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2600" y="146772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640" y="385092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4F4C64-D8F4-47A1-A02D-6726FA227052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5080" cy="413856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3CAB63-F996-4D7E-BF68-012C85D5D2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584F83-4C47-4D47-A8E7-47439E50353A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EC8E9D6-F4EF-41D3-92A1-EC2623BA76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1BC1FB-FCD2-44FE-86CC-1BE31CD3A721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3160" cy="43196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271DAA-ACA4-4F6E-A2D2-888DF22D66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A413E6-2938-481A-A666-C8745DF81D50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564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18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24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80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49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E5A96C-8A8E-472F-9C55-B4CEC58B964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2D0BE5-C275-4200-96C9-B79A23770169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8040" cy="9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568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5680" cy="21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56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C89F81-5E97-407D-A760-972354E265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E43F3B-99BA-4B40-8882-ED2AC90EB919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5840" cy="417492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E66CC5D-EF79-47EA-8606-DA036076E96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FB3760-D4AF-49BE-946F-0A642820B85C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5360" cy="386784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7240" cy="210960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9726F91-9F15-4E01-9F9B-DE12744E1C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EEE50A-0105-41A1-8379-B907071446E9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1760" cy="438840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64FEBF-1B78-4372-93B3-693AC927DE4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577D46-07BD-4305-A84D-61347B3229A2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4120" cy="365616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3240" cy="107928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36D64F-7A4B-48C3-B3D1-B3FE23C774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CFCE47-CE74-4453-9D8C-A30A5530FD6B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8720" cy="491400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88BA17-5DCE-4746-B538-8889E23D407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9614FB-5802-433D-A1E4-5B3675515E22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1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9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8468AD-07A4-40CA-A815-D9BC97ADB54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23785B-5F5E-495F-B124-33ADF1513C07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6880" cy="352728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6B37D51-EA33-4B98-A3A5-A1F3B0D057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1382FB-D4EE-4328-93E5-E0BB72FDB83D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4360" cy="11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9280" cy="224208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7B6DDE-78F9-484E-80BF-1DFDBDCAF7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DE1B1D-7A20-4CFF-9D71-D9B44FE085A9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1160" cy="277416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6120" cy="233928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22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1864959-0711-4F99-9FEC-46D1D06748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D42C13-8C83-477B-9443-1B4CFBDAF488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E900BB-CEC8-4530-ACE5-CB7CF1256A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A97745-5919-4D39-B1BB-76E1906C32F4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4800" cy="18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568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79962A-A4B2-42FB-B6B6-1FF796681B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405BE7-CEC7-4ECA-B834-1889F3600265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45E647-5FC8-4A84-BC1C-209CCCA419E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DAB1FA-097F-47AC-B1EF-C26A12FF9269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AA91EE-8BEE-4EA2-BAB8-C3946B5BFD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180000" y="720000"/>
            <a:ext cx="1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70000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6000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3240" cy="12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73AB1E5-2AEB-4439-B21D-4161003FD6D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8520" cy="296100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4800" cy="135900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59E105-F041-45C5-81A9-CF352D4A068F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6C12396-9C03-4168-9788-4299ED3BCA3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180000" y="720000"/>
            <a:ext cx="34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7560" cy="474696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 txBox="1"/>
          <p:nvPr/>
        </p:nvSpPr>
        <p:spPr>
          <a:xfrm>
            <a:off x="5544000" y="729720"/>
            <a:ext cx="36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228CC6-34AA-44FD-AB60-3E83BA8608E1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ED7449-6230-4C16-B70B-43BD9023C1A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180000" y="720000"/>
            <a:ext cx="32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180000" y="1368000"/>
            <a:ext cx="86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161280" y="1899360"/>
            <a:ext cx="3078720" cy="44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8280" cy="47196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 txBox="1"/>
          <p:nvPr/>
        </p:nvSpPr>
        <p:spPr>
          <a:xfrm>
            <a:off x="360000" y="3060000"/>
            <a:ext cx="84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360000" y="3780000"/>
            <a:ext cx="612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360000" y="4356000"/>
            <a:ext cx="8460000" cy="68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3B1140-251D-44B2-9C46-C4B7961CCDD3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79377C-FD1C-4100-9A9B-FDDFAF090D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180000" y="720000"/>
            <a:ext cx="10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360000" y="1260000"/>
            <a:ext cx="23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360000" y="2165760"/>
            <a:ext cx="288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324000" y="3669840"/>
            <a:ext cx="288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324000" y="4998600"/>
            <a:ext cx="3492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4860000" y="1022760"/>
            <a:ext cx="34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5220000" y="21600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5220000" y="35658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5220000" y="5040000"/>
            <a:ext cx="34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2AA1C4-81B7-4B18-9AA4-AA99CA2A5F3E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4040" cy="43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8080" cy="38030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6200" cy="41083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CB0DB9-A43F-4A82-B2C7-C8AEFD0F11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7680" cy="52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4480" cy="304776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658916-6D46-47FE-835A-E72DC02B59B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99FB8A-80FC-41C7-8635-033635E5A87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A83EA6-53D9-4523-80B0-4FFA6730F3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182D5E-4670-444C-8600-FB54242D3FED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20449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2025-05-16T13:51:59Z</dcterms:modified>
  <cp:revision>1133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